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7" autoAdjust="0"/>
    <p:restoredTop sz="90884" autoAdjust="0"/>
  </p:normalViewPr>
  <p:slideViewPr>
    <p:cSldViewPr>
      <p:cViewPr varScale="1">
        <p:scale>
          <a:sx n="111" d="100"/>
          <a:sy n="111" d="100"/>
        </p:scale>
        <p:origin x="249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mug on a table&#10;&#10;Description automatically generated with medium confidence">
            <a:extLst>
              <a:ext uri="{FF2B5EF4-FFF2-40B4-BE49-F238E27FC236}">
                <a16:creationId xmlns:a16="http://schemas.microsoft.com/office/drawing/2014/main" id="{DEEC1F27-CC34-4105-AAA8-817A5EF1D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4757" r="28194"/>
          <a:stretch/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2FFD-A19D-3C47-AF9C-F15777F4D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4" y="1122363"/>
            <a:ext cx="368011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900" dirty="0"/>
              <a:t>Introduction to </a:t>
            </a:r>
            <a:br>
              <a:rPr lang="en-US" sz="3900" dirty="0"/>
            </a:br>
            <a:r>
              <a:rPr lang="en-US" sz="3900" dirty="0"/>
              <a:t>Storytelling for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F2777-9D2F-7547-9999-6A4CEE633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700" dirty="0"/>
              <a:t>By Mitzie Schafer</a:t>
            </a:r>
          </a:p>
          <a:p>
            <a:pPr algn="l"/>
            <a:r>
              <a:rPr lang="en-US" sz="1700" dirty="0"/>
              <a:t>Deacon, CFRE, Consultant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A81ED1B-5C5C-45C1-92A5-830D5CF8A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9" y="315879"/>
            <a:ext cx="1600285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&#10;&#10;Description automatically generated">
            <a:extLst>
              <a:ext uri="{FF2B5EF4-FFF2-40B4-BE49-F238E27FC236}">
                <a16:creationId xmlns:a16="http://schemas.microsoft.com/office/drawing/2014/main" id="{84AF6246-C1D9-E049-832C-980DB87FE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2E595E-2686-4B30-8DFD-78CF9C2DFA3F}"/>
              </a:ext>
            </a:extLst>
          </p:cNvPr>
          <p:cNvSpPr txBox="1">
            <a:spLocks/>
          </p:cNvSpPr>
          <p:nvPr/>
        </p:nvSpPr>
        <p:spPr>
          <a:xfrm>
            <a:off x="538031" y="1127464"/>
            <a:ext cx="8072569" cy="245393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6000" kern="0" dirty="0">
                <a:solidFill>
                  <a:schemeClr val="bg1"/>
                </a:solidFill>
              </a:rPr>
              <a:t>Impact Story </a:t>
            </a:r>
          </a:p>
          <a:p>
            <a:pPr eaLnBrk="1" hangingPunct="1"/>
            <a:r>
              <a:rPr lang="en-US" sz="6000" kern="0" dirty="0">
                <a:solidFill>
                  <a:schemeClr val="bg1"/>
                </a:solidFill>
              </a:rPr>
              <a:t>Vs. Church Resume</a:t>
            </a:r>
          </a:p>
        </p:txBody>
      </p:sp>
    </p:spTree>
    <p:extLst>
      <p:ext uri="{BB962C8B-B14F-4D97-AF65-F5344CB8AC3E}">
        <p14:creationId xmlns:p14="http://schemas.microsoft.com/office/powerpoint/2010/main" val="371808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2E595E-2686-4B30-8DFD-78CF9C2DFA3F}"/>
              </a:ext>
            </a:extLst>
          </p:cNvPr>
          <p:cNvSpPr txBox="1">
            <a:spLocks/>
          </p:cNvSpPr>
          <p:nvPr/>
        </p:nvSpPr>
        <p:spPr>
          <a:xfrm>
            <a:off x="360759" y="327026"/>
            <a:ext cx="2468166" cy="228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2F4F69"/>
                </a:solidFill>
              </a:rPr>
              <a:t>CAGA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FFE37-8162-4B74-924C-0A2A34F0C68B}"/>
              </a:ext>
            </a:extLst>
          </p:cNvPr>
          <p:cNvSpPr txBox="1"/>
          <p:nvPr/>
        </p:nvSpPr>
        <p:spPr>
          <a:xfrm>
            <a:off x="2971800" y="76200"/>
            <a:ext cx="5614060" cy="228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4F69"/>
                </a:solidFill>
                <a:latin typeface="+mn-lt"/>
                <a:ea typeface="+mn-ea"/>
              </a:rPr>
              <a:t>Change</a:t>
            </a:r>
          </a:p>
          <a:p>
            <a:pPr marL="285750" indent="-228600" algn="l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4F69"/>
                </a:solidFill>
                <a:latin typeface="+mn-lt"/>
                <a:ea typeface="+mn-ea"/>
              </a:rPr>
              <a:t>Agent of Change</a:t>
            </a:r>
          </a:p>
          <a:p>
            <a:pPr marL="285750" indent="-228600" algn="l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4F69"/>
                </a:solidFill>
                <a:latin typeface="+mn-lt"/>
                <a:ea typeface="+mn-ea"/>
              </a:rPr>
              <a:t>Gift that funded the agent of change</a:t>
            </a:r>
          </a:p>
          <a:p>
            <a:pPr marL="285750" indent="-228600" algn="l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4F69"/>
                </a:solidFill>
                <a:latin typeface="+mn-lt"/>
                <a:ea typeface="+mn-ea"/>
              </a:rPr>
              <a:t>Ask for the next gift to fund the next agent of change</a:t>
            </a:r>
          </a:p>
          <a:p>
            <a:pPr marL="285750" indent="-228600" algn="l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B26AD-B444-4907-8376-4C153248A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712" r="1" b="200"/>
          <a:stretch/>
        </p:blipFill>
        <p:spPr>
          <a:xfrm>
            <a:off x="-6876" y="2057400"/>
            <a:ext cx="9150876" cy="4953000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436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&#10;&#10;Description automatically generated">
            <a:extLst>
              <a:ext uri="{FF2B5EF4-FFF2-40B4-BE49-F238E27FC236}">
                <a16:creationId xmlns:a16="http://schemas.microsoft.com/office/drawing/2014/main" id="{84AF6246-C1D9-E049-832C-980DB87FE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2E595E-2686-4B30-8DFD-78CF9C2DFA3F}"/>
              </a:ext>
            </a:extLst>
          </p:cNvPr>
          <p:cNvSpPr txBox="1">
            <a:spLocks/>
          </p:cNvSpPr>
          <p:nvPr/>
        </p:nvSpPr>
        <p:spPr>
          <a:xfrm>
            <a:off x="538031" y="1127464"/>
            <a:ext cx="8072569" cy="245393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6000" kern="0" dirty="0">
                <a:solidFill>
                  <a:schemeClr val="bg1"/>
                </a:solidFill>
              </a:rPr>
              <a:t>Impact Story </a:t>
            </a:r>
          </a:p>
          <a:p>
            <a:pPr eaLnBrk="1" hangingPunct="1"/>
            <a:r>
              <a:rPr lang="en-US" sz="6000" kern="0" dirty="0">
                <a:solidFill>
                  <a:schemeClr val="bg1"/>
                </a:solidFill>
              </a:rPr>
              <a:t>Vs. Generosity Story</a:t>
            </a:r>
          </a:p>
        </p:txBody>
      </p:sp>
    </p:spTree>
    <p:extLst>
      <p:ext uri="{BB962C8B-B14F-4D97-AF65-F5344CB8AC3E}">
        <p14:creationId xmlns:p14="http://schemas.microsoft.com/office/powerpoint/2010/main" val="258682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5B26AD-B444-4907-8376-4C153248A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" b="1303"/>
          <a:stretch/>
        </p:blipFill>
        <p:spPr>
          <a:xfrm>
            <a:off x="0" y="914401"/>
            <a:ext cx="9144000" cy="59435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2E595E-2686-4B30-8DFD-78CF9C2DFA3F}"/>
              </a:ext>
            </a:extLst>
          </p:cNvPr>
          <p:cNvSpPr txBox="1">
            <a:spLocks/>
          </p:cNvSpPr>
          <p:nvPr/>
        </p:nvSpPr>
        <p:spPr>
          <a:xfrm>
            <a:off x="538031" y="1471261"/>
            <a:ext cx="7588629" cy="175162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US" kern="0" dirty="0">
                <a:solidFill>
                  <a:schemeClr val="bg1"/>
                </a:solidFill>
              </a:rPr>
              <a:t>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FFE37-8162-4B74-924C-0A2A34F0C68B}"/>
              </a:ext>
            </a:extLst>
          </p:cNvPr>
          <p:cNvSpPr txBox="1"/>
          <p:nvPr/>
        </p:nvSpPr>
        <p:spPr>
          <a:xfrm>
            <a:off x="304800" y="2347075"/>
            <a:ext cx="5002890" cy="36459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algn="l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4F69"/>
                </a:solidFill>
              </a:rPr>
              <a:t>Newsletters</a:t>
            </a:r>
          </a:p>
          <a:p>
            <a:pPr marL="285750" indent="-182880" algn="l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4F69"/>
                </a:solidFill>
              </a:rPr>
              <a:t>Email</a:t>
            </a:r>
          </a:p>
          <a:p>
            <a:pPr marL="285750" indent="-182880" algn="l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4F69"/>
                </a:solidFill>
              </a:rPr>
              <a:t>Social Media</a:t>
            </a:r>
          </a:p>
          <a:p>
            <a:pPr marL="285750" indent="-182880" algn="l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4F69"/>
                </a:solidFill>
              </a:rPr>
              <a:t>Notes and cards</a:t>
            </a:r>
          </a:p>
          <a:p>
            <a:pPr marL="285750" indent="-182880" algn="l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4F69"/>
                </a:solidFill>
              </a:rPr>
              <a:t>Ask letters</a:t>
            </a:r>
          </a:p>
          <a:p>
            <a:pPr marL="285750" indent="-182880" algn="l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4F69"/>
                </a:solidFill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1923398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61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Blank Presentation</vt:lpstr>
      <vt:lpstr>Introduction to  Storytelling for Engagement</vt:lpstr>
      <vt:lpstr>PowerPoint Presentation</vt:lpstr>
      <vt:lpstr>PowerPoint Presentation</vt:lpstr>
      <vt:lpstr>PowerPoint Presentation</vt:lpstr>
      <vt:lpstr>PowerPoint Presentation</vt:lpstr>
    </vt:vector>
  </TitlesOfParts>
  <Company>Troy McQuillen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McQuillen User</dc:creator>
  <cp:lastModifiedBy>Mitzie Schafer</cp:lastModifiedBy>
  <cp:revision>21</cp:revision>
  <dcterms:created xsi:type="dcterms:W3CDTF">2013-02-13T17:06:29Z</dcterms:created>
  <dcterms:modified xsi:type="dcterms:W3CDTF">2022-02-25T15:36:41Z</dcterms:modified>
</cp:coreProperties>
</file>